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29</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724400"/>
            <a:ext cx="8686800" cy="1569660"/>
          </a:xfrm>
          <a:prstGeom prst="rect">
            <a:avLst/>
          </a:prstGeom>
        </p:spPr>
        <p:txBody>
          <a:bodyPr wrap="square">
            <a:spAutoFit/>
          </a:bodyPr>
          <a:lstStyle/>
          <a:p>
            <a:r>
              <a:rPr lang="en-US" sz="1200" b="1" dirty="0"/>
              <a:t>Figure 1 </a:t>
            </a:r>
            <a:r>
              <a:rPr lang="en-US" sz="1200" dirty="0"/>
              <a:t>Two kinds of mediation pathways involved in reappraisal. (a) and (b) show pathways identified in two studies of the down-regulation of negative emotion whereby dorsomedial or </a:t>
            </a:r>
            <a:r>
              <a:rPr lang="en-US" sz="1200" dirty="0" err="1"/>
              <a:t>ventrolateral</a:t>
            </a:r>
            <a:r>
              <a:rPr lang="en-US" sz="1200" dirty="0"/>
              <a:t> prefrontal regions diminish amygdala responses via their impact on ventromedial prefrontal cortex. These studies did not report weights for the mediation paths between regions or test for full versus partial mediation. (c) and (d) show pathways identified in two studies of the down-regulation of negative or positive emotion, whereby </a:t>
            </a:r>
            <a:r>
              <a:rPr lang="en-US" sz="1200" dirty="0" err="1"/>
              <a:t>ventrolateral</a:t>
            </a:r>
            <a:r>
              <a:rPr lang="en-US" sz="1200" dirty="0"/>
              <a:t> or dorsolateral prefrontal regions diminish self-reports of negative affect or craving via their impact on the amygdala or ventral striatum, respectively. *p&lt;0.05, **p&lt;0.01, ***p&lt;0.001</a:t>
            </a:r>
          </a:p>
          <a:p>
            <a:r>
              <a:rPr lang="en-US" sz="1200" dirty="0"/>
              <a:t>Reproduced from </a:t>
            </a:r>
            <a:r>
              <a:rPr lang="en-US" sz="1200" dirty="0" err="1"/>
              <a:t>Ochsner</a:t>
            </a:r>
            <a:r>
              <a:rPr lang="en-US" sz="1200" dirty="0"/>
              <a:t> KN, Silvers JA, </a:t>
            </a:r>
            <a:r>
              <a:rPr lang="en-US" sz="1200" dirty="0" err="1"/>
              <a:t>Buhle</a:t>
            </a:r>
            <a:r>
              <a:rPr lang="en-US" sz="1200" dirty="0"/>
              <a:t> JT. Functional imaging studies of emotion regulation: a synthetic review and evolving model of the cognitive control of emotion. </a:t>
            </a:r>
            <a:r>
              <a:rPr lang="en-US" sz="1200" i="1" dirty="0"/>
              <a:t>Ann NY </a:t>
            </a:r>
            <a:r>
              <a:rPr lang="en-US" sz="1200" i="1" dirty="0" err="1"/>
              <a:t>Acad</a:t>
            </a:r>
            <a:r>
              <a:rPr lang="en-US" sz="1200" i="1" dirty="0"/>
              <a:t> Sci</a:t>
            </a:r>
            <a:r>
              <a:rPr lang="en-US" sz="1200" dirty="0"/>
              <a:t>. 2012;1251:E1–E24.</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29\f29-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838200"/>
            <a:ext cx="5181600" cy="36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0"/>
            <a:ext cx="8686800" cy="830997"/>
          </a:xfrm>
          <a:prstGeom prst="rect">
            <a:avLst/>
          </a:prstGeom>
        </p:spPr>
        <p:txBody>
          <a:bodyPr wrap="square">
            <a:spAutoFit/>
          </a:bodyPr>
          <a:lstStyle/>
          <a:p>
            <a:r>
              <a:rPr lang="en-US" sz="1200" b="1" dirty="0"/>
              <a:t>Figure </a:t>
            </a:r>
            <a:r>
              <a:rPr lang="en-US" sz="1200" b="1" dirty="0" smtClean="0"/>
              <a:t>2 </a:t>
            </a:r>
            <a:r>
              <a:rPr lang="en-US" sz="1200" dirty="0"/>
              <a:t>Summary of brain activity involved in suppression, rumination, and reappraisal when exposed to acute stress. During all three emotion regulation techniques there is activation in a variety of frontal cortical regions involved in cognitive control. However, only reappraisal results in a decrease in activity of brain areas involved in emotion generation and processing (i.e., amygdala). In spite of activation of frontal cortical regions in suppression and rumination, there is no subsequent decrease in amygdala activity.</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3074" name="Picture 2" descr="W:\Projects\Active\Thapasya\2016\S&amp;T\Companion\Fink_COMP_SITE\JPG\Chapter29\f29-02-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38200"/>
            <a:ext cx="5486400" cy="4047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36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410200"/>
            <a:ext cx="8686800" cy="830997"/>
          </a:xfrm>
          <a:prstGeom prst="rect">
            <a:avLst/>
          </a:prstGeom>
        </p:spPr>
        <p:txBody>
          <a:bodyPr wrap="square">
            <a:spAutoFit/>
          </a:bodyPr>
          <a:lstStyle/>
          <a:p>
            <a:r>
              <a:rPr lang="en-US" sz="1200" b="1" dirty="0"/>
              <a:t>Figure </a:t>
            </a:r>
            <a:r>
              <a:rPr lang="en-US" sz="1200" b="1" dirty="0" smtClean="0"/>
              <a:t>3 </a:t>
            </a:r>
            <a:r>
              <a:rPr lang="en-US" sz="1200" dirty="0"/>
              <a:t>Summary of general brain activity and brain activity during reappraisal in individuals with PTSD. In general, individuals with PTSD have </a:t>
            </a:r>
            <a:r>
              <a:rPr lang="en-US" sz="1200" dirty="0" err="1"/>
              <a:t>hypoactivation</a:t>
            </a:r>
            <a:r>
              <a:rPr lang="en-US" sz="1200" dirty="0"/>
              <a:t> in a variety of frontal cortical regions involved in cognitive control and corresponding </a:t>
            </a:r>
            <a:r>
              <a:rPr lang="en-US" sz="1200" dirty="0" err="1"/>
              <a:t>hyperactivation</a:t>
            </a:r>
            <a:r>
              <a:rPr lang="en-US" sz="1200" dirty="0"/>
              <a:t> in the amygdala and insula. Reappraisal in PTSD in response to negative stimuli results in increases in </a:t>
            </a:r>
            <a:r>
              <a:rPr lang="en-US" sz="1200" dirty="0" err="1"/>
              <a:t>dmPFC</a:t>
            </a:r>
            <a:r>
              <a:rPr lang="en-US" sz="1200" dirty="0"/>
              <a:t>, </a:t>
            </a:r>
            <a:r>
              <a:rPr lang="en-US" sz="1200" dirty="0" err="1"/>
              <a:t>dlPFC</a:t>
            </a:r>
            <a:r>
              <a:rPr lang="en-US" sz="1200" dirty="0"/>
              <a:t>, and amygdala, but there is less activation in the </a:t>
            </a:r>
            <a:r>
              <a:rPr lang="en-US" sz="1200" dirty="0" err="1"/>
              <a:t>dlPFC</a:t>
            </a:r>
            <a:r>
              <a:rPr lang="en-US" sz="1200" dirty="0"/>
              <a:t> compared to trauma control.</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2052" name="Picture 4" descr="W:\Projects\Active\Thapasya\2016\S&amp;T\Companion\Fink_COMP_SITE\JPG\Chapter29\f29-03-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90600"/>
            <a:ext cx="5486400" cy="3921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2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74</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29</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29</cp:revision>
  <dcterms:created xsi:type="dcterms:W3CDTF">2016-04-01T05:53:55Z</dcterms:created>
  <dcterms:modified xsi:type="dcterms:W3CDTF">2016-05-12T11:07:41Z</dcterms:modified>
</cp:coreProperties>
</file>